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1" r:id="rId5"/>
    <p:sldId id="257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4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022F-2FEA-C9A5-B66F-F37A6C91A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0D141-351A-4D61-91BB-EC230BCC9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6CA68-9F10-A557-A4B8-73D0F434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3C5C3-43BC-ACEA-DC65-4DBF3D79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B1486-E5EB-C228-C7B9-43485510A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734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26D09-05BD-582A-F36F-D54D2E02C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2520A-3978-5798-6BE4-7BACFDCAA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67E51-3A11-B670-6A96-0D490F58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F3D0C-EC80-8CB0-D20C-6693AB713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A352C-279C-EDDB-9AB5-7E254012D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297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3D6759-6260-D927-6E92-F6437FC2C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3811F-4659-75A2-F29F-CBB296B10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EB7FF-927D-4040-DAC4-4AE1C022C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9F1D-4705-C056-00C3-EF04860E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845B3-3A6A-02A5-EF6F-B7401BB5D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143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E8C83-03A1-2834-9A27-AE4BB0CD3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2FF80-9F76-29C4-A060-AA301C862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DA463-EDC8-3259-39AE-D88B62F60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CACE5-EC65-22F9-A0DF-62ED42A0C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BFF5A-1C28-43AD-09B6-8FD6FE4C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839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EB83-6C4C-5F5D-F269-3A2F8EF75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E3B3E-5982-E932-B2DD-315B7F9F0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3CB35-A854-CCDA-1C5C-172D4DDB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F1CF-BB20-4F84-2268-B7E026EA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8D0E9-9A8C-1835-1330-24D8AABB2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5883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43060-A872-B7E6-5024-0108E8CF6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C9228-EDBD-331A-EB62-6B8E6C719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2D96B-0A82-9FBE-F575-D5AB2185D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28457-1151-D48E-074E-CAA5793F5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3E1E82-9C23-425B-2384-AEB81F58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2A9B-ACFF-553C-8CCE-1404BE1C0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660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588B8-DD41-9AA3-A615-F6B884B7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4B6C4-FF14-2786-5504-FF4FB352A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9A6B5-1C92-836F-61C3-1D82C2447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8338F0-3742-811F-4FED-6BF40B26FD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41B6B6-311C-8E0B-AF4A-604523B47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0B601E-31DD-25CB-A60B-B0EBEA0F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BDD33-6C0A-65E2-8430-C3CD83CD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8ECDE-5CC4-94D4-0060-84BC55197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357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BF295-3186-27FC-5228-04C69D57B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A5533-DAD1-F428-C2C3-3DF5D020B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740BFD-C848-1397-DA01-DFC54CA2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B7C6F0-F304-E770-D6F2-EEFBC35A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7710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E9094F-5E77-B24D-AF73-8FA96483D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5BE74A-CAD7-12FA-007C-F0FF91B2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B45F4-D1CD-703F-B872-143EEA34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12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7F37-EAF5-BBD6-8F6B-5A2F89A9C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2158-039E-0561-0CDF-A4189C485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24E29-94F1-C86F-58DA-0E4C59077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D6C49E-A49F-97B8-FDE9-C25D72337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CBA09-8D2B-FDCC-2998-31089D64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A3C8-C59D-15EE-B869-297441CB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480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B417-D0B1-03AC-0611-01FF802C2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3E1C22-1A0C-8CB0-F259-DAA2C063C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2DA08-231B-87FA-28B6-7F2FA1AAF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4584B-DE58-BA2E-6391-A2B7B1F7F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0E641-129F-7D50-4DA9-57DFFA1E0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B1DEA-5860-B18F-2A40-38FA0A568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890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7E9ED8-08D3-2203-FB0F-CABA63B61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A7908-2E8C-2599-962C-DDDDF893D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07697-02FD-D66C-D66D-FA8FD5C4A5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826E0-2913-4FFD-8AF2-0A5C5FEC189B}" type="datetimeFigureOut">
              <a:rPr lang="en-IN" smtClean="0"/>
              <a:t>28-07-2022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3D2F1-50DE-1D64-5717-4BD41C4C8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42CBB-0251-F757-847D-F3FA45498E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8C647-6217-41DD-BB3B-9B4CFFB88D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7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3"/><Relationship Id="rId7" Type="http://schemas.openxmlformats.org/officeDocument/2006/relationships/image" Target="../media/image1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Relationship Id="rId9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34686-BF46-EB3D-6153-36440C668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57736"/>
            <a:ext cx="9144000" cy="2387600"/>
          </a:xfrm>
        </p:spPr>
        <p:txBody>
          <a:bodyPr/>
          <a:lstStyle/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Musify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62322-0825-A3D8-FD70-1619B7B55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3870" y="4080873"/>
            <a:ext cx="9144000" cy="1655762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Melody generation using RNN LSTM</a:t>
            </a:r>
          </a:p>
        </p:txBody>
      </p:sp>
      <p:pic>
        <p:nvPicPr>
          <p:cNvPr id="5" name="Graphic 4" descr="Treble clef">
            <a:extLst>
              <a:ext uri="{FF2B5EF4-FFF2-40B4-BE49-F238E27FC236}">
                <a16:creationId xmlns:a16="http://schemas.microsoft.com/office/drawing/2014/main" id="{053F2A7B-28AB-2C65-ACE9-1B0A0DFC9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20686" y="408208"/>
            <a:ext cx="914400" cy="914400"/>
          </a:xfrm>
          <a:prstGeom prst="rect">
            <a:avLst/>
          </a:prstGeom>
        </p:spPr>
      </p:pic>
      <p:pic>
        <p:nvPicPr>
          <p:cNvPr id="7" name="Graphic 6" descr="Music note">
            <a:extLst>
              <a:ext uri="{FF2B5EF4-FFF2-40B4-BE49-F238E27FC236}">
                <a16:creationId xmlns:a16="http://schemas.microsoft.com/office/drawing/2014/main" id="{4621076F-DBCB-BB96-445F-92A83CE2C9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60973" y="3723053"/>
            <a:ext cx="914400" cy="914400"/>
          </a:xfrm>
          <a:prstGeom prst="rect">
            <a:avLst/>
          </a:prstGeom>
        </p:spPr>
      </p:pic>
      <p:pic>
        <p:nvPicPr>
          <p:cNvPr id="9" name="Graphic 8" descr="Music">
            <a:extLst>
              <a:ext uri="{FF2B5EF4-FFF2-40B4-BE49-F238E27FC236}">
                <a16:creationId xmlns:a16="http://schemas.microsoft.com/office/drawing/2014/main" id="{340D59F2-980F-9E92-C332-6BCE6D77CC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89072" y="1600200"/>
            <a:ext cx="914400" cy="914400"/>
          </a:xfrm>
          <a:prstGeom prst="rect">
            <a:avLst/>
          </a:prstGeom>
        </p:spPr>
      </p:pic>
      <p:pic>
        <p:nvPicPr>
          <p:cNvPr id="11" name="Graphic 10" descr="Music notation">
            <a:extLst>
              <a:ext uri="{FF2B5EF4-FFF2-40B4-BE49-F238E27FC236}">
                <a16:creationId xmlns:a16="http://schemas.microsoft.com/office/drawing/2014/main" id="{710CC602-D9CB-D51B-3849-724EA01BE8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03470" y="1087480"/>
            <a:ext cx="914400" cy="914400"/>
          </a:xfrm>
          <a:prstGeom prst="rect">
            <a:avLst/>
          </a:prstGeom>
        </p:spPr>
      </p:pic>
      <p:pic>
        <p:nvPicPr>
          <p:cNvPr id="13" name="Graphic 12" descr="Robot">
            <a:extLst>
              <a:ext uri="{FF2B5EF4-FFF2-40B4-BE49-F238E27FC236}">
                <a16:creationId xmlns:a16="http://schemas.microsoft.com/office/drawing/2014/main" id="{6B508680-CEED-3BB5-DA66-B1AB9C54B7E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965" y="4196750"/>
            <a:ext cx="2535810" cy="2535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9EA1F48-C6A2-4C89-7B62-149A41AA8897}"/>
              </a:ext>
            </a:extLst>
          </p:cNvPr>
          <p:cNvSpPr txBox="1"/>
          <p:nvPr/>
        </p:nvSpPr>
        <p:spPr>
          <a:xfrm>
            <a:off x="3487918" y="1740512"/>
            <a:ext cx="7029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of Code ‘22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70344B-4C03-BB1D-9DE1-5304A8309F77}"/>
              </a:ext>
            </a:extLst>
          </p:cNvPr>
          <p:cNvSpPr txBox="1"/>
          <p:nvPr/>
        </p:nvSpPr>
        <p:spPr>
          <a:xfrm>
            <a:off x="9813303" y="6061435"/>
            <a:ext cx="3016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Mohit Punasiya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213170006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807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814E3-A7AB-1C23-8630-4B5D55E9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212CC-7A8B-7BA0-162B-C618CE0F6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RNN-LSTM trained Model to generate music with data extracted from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195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F09C-35B8-C64C-0462-1E17A9F52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78173-F3B9-3DB5-A550-59931723E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Importing libraries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Reading and parsing the MIDI Files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EDA and DATA preparation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the Model, training the model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tweaking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Listen to AI generated music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274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B1F03-CD94-038C-E6C5-15F7342A5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6DD6C-6723-C838-B426-0B9D5257F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Music21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tqdm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4773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8995B-9358-BC92-4E20-72AA86417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 Flow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1A125-930B-D6E8-D451-93E70BE31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b="1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1 Brushing up basic python concepts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2 Started with reading relevant articles on music generation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3 Neural network and relevant concepts of deep learning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4 Started Learning Tensor flow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5 Tinkering with tensor flow and RNN LSTM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6 Implementation part started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7 model training and building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 8 Submission documentation and repo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817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I_music">
            <a:hlinkClick r:id="" action="ppaction://media"/>
            <a:extLst>
              <a:ext uri="{FF2B5EF4-FFF2-40B4-BE49-F238E27FC236}">
                <a16:creationId xmlns:a16="http://schemas.microsoft.com/office/drawing/2014/main" id="{F7E4E0F8-2B42-E204-DA91-CA644CE93C36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60193" y="1663825"/>
            <a:ext cx="487363" cy="4873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DDB0C9-27F7-BD84-45C0-3F25FAC2B6D8}"/>
              </a:ext>
            </a:extLst>
          </p:cNvPr>
          <p:cNvSpPr txBox="1"/>
          <p:nvPr/>
        </p:nvSpPr>
        <p:spPr>
          <a:xfrm>
            <a:off x="2097464" y="1966521"/>
            <a:ext cx="2875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Generated Music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D227-005D-18A1-BC65-91B2EEF26212}"/>
              </a:ext>
            </a:extLst>
          </p:cNvPr>
          <p:cNvSpPr txBox="1"/>
          <p:nvPr/>
        </p:nvSpPr>
        <p:spPr>
          <a:xfrm>
            <a:off x="2135171" y="3454625"/>
            <a:ext cx="3421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Hayden  Composed Original Music</a:t>
            </a:r>
          </a:p>
        </p:txBody>
      </p:sp>
      <p:pic>
        <p:nvPicPr>
          <p:cNvPr id="8" name="hay_40_2">
            <a:hlinkClick r:id="" action="ppaction://media"/>
            <a:extLst>
              <a:ext uri="{FF2B5EF4-FFF2-40B4-BE49-F238E27FC236}">
                <a16:creationId xmlns:a16="http://schemas.microsoft.com/office/drawing/2014/main" id="{97EF0493-0D1C-CD59-09F8-F6CF0FB76D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03874" y="3454625"/>
            <a:ext cx="487363" cy="4873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F560A5-2BE5-0191-85DA-348B0B69635A}"/>
              </a:ext>
            </a:extLst>
          </p:cNvPr>
          <p:cNvSpPr txBox="1"/>
          <p:nvPr/>
        </p:nvSpPr>
        <p:spPr>
          <a:xfrm flipH="1">
            <a:off x="639608" y="292232"/>
            <a:ext cx="31688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98B7E9-9AA2-7B0E-E68B-BD13D35308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4279" y="2813778"/>
            <a:ext cx="1775614" cy="1928027"/>
          </a:xfrm>
          <a:prstGeom prst="rect">
            <a:avLst/>
          </a:prstGeom>
        </p:spPr>
      </p:pic>
      <p:pic>
        <p:nvPicPr>
          <p:cNvPr id="12" name="Graphic 11" descr="Robot">
            <a:extLst>
              <a:ext uri="{FF2B5EF4-FFF2-40B4-BE49-F238E27FC236}">
                <a16:creationId xmlns:a16="http://schemas.microsoft.com/office/drawing/2014/main" id="{DED9258B-5B42-805B-0241-0BF9C3366B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74279" y="1186356"/>
            <a:ext cx="1442300" cy="144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4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95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8A365-4986-7DFF-40A4-889E8AE91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5730" y="30699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5400" dirty="0">
                <a:latin typeface="Algerian" panose="04020705040A02060702" pitchFamily="82" charset="0"/>
                <a:cs typeface="Times New Roman" panose="0202060305040502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19368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135</Words>
  <Application>Microsoft Office PowerPoint</Application>
  <PresentationFormat>Widescreen</PresentationFormat>
  <Paragraphs>34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Calibri</vt:lpstr>
      <vt:lpstr>Calibri Light</vt:lpstr>
      <vt:lpstr>Times New Roman</vt:lpstr>
      <vt:lpstr>Wingdings</vt:lpstr>
      <vt:lpstr>Office Theme</vt:lpstr>
      <vt:lpstr>Musify</vt:lpstr>
      <vt:lpstr>Idea</vt:lpstr>
      <vt:lpstr>Steps Involved</vt:lpstr>
      <vt:lpstr>Libraries Used</vt:lpstr>
      <vt:lpstr>Work Flow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Musify</dc:title>
  <dc:creator>Mohit Punasiya</dc:creator>
  <cp:lastModifiedBy>Mohit Punasiya</cp:lastModifiedBy>
  <cp:revision>1</cp:revision>
  <dcterms:created xsi:type="dcterms:W3CDTF">2022-07-28T14:49:51Z</dcterms:created>
  <dcterms:modified xsi:type="dcterms:W3CDTF">2022-07-28T16:51:05Z</dcterms:modified>
</cp:coreProperties>
</file>

<file path=docProps/thumbnail.jpeg>
</file>